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60" r:id="rId3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AF5"/>
    <a:srgbClr val="6C2C3E"/>
    <a:srgbClr val="63202A"/>
    <a:srgbClr val="C08471"/>
    <a:srgbClr val="746F58"/>
    <a:srgbClr val="765100"/>
    <a:srgbClr val="C16024"/>
    <a:srgbClr val="9A6A00"/>
    <a:srgbClr val="D09000"/>
    <a:srgbClr val="CD7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11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7D757-7074-442C-8B26-F9045DA1924D}" type="datetimeFigureOut">
              <a:rPr lang="en-AU" smtClean="0"/>
              <a:t>7/03/2023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AU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715A7-BD73-493F-A796-1DA3154C678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3706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92464-745A-48E1-9BB8-60CEE4147000}" type="datetimeFigureOut">
              <a:rPr lang="en-AU" smtClean="0"/>
              <a:t>7/03/2023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8204-D38E-458D-A151-00CD967A94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6065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CCCD-6D0C-7872-E1A3-46E3CB8F3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386D5-8BDE-2389-7C7A-347842AE5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5CB58-34E0-43B4-B880-17E4902E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369-76EB-459B-B9A5-551BB15134FE}" type="datetimeFigureOut">
              <a:rPr lang="en-AU" smtClean="0"/>
              <a:t>7/03/2023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A5B9E-5F77-296B-DD5C-0C2254D9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E358-3690-6733-706A-38CFFF9A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E0BE-F51F-47A0-B207-8C8C3EF3F28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10891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5BE3-35D9-9491-BAB0-ECBCB31C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334E4-B36B-76F8-3B6E-5A95E745A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B69D5-1955-49AF-E179-429C9584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369-76EB-459B-B9A5-551BB15134FE}" type="datetimeFigureOut">
              <a:rPr lang="en-AU" smtClean="0"/>
              <a:t>7/03/2023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1A4B4-0B84-1120-D2D2-F6EF3254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A5DC6-9920-3C3B-09D2-B0B08FED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E0BE-F51F-47A0-B207-8C8C3EF3F28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33155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30BB3-160D-F04C-C5D2-70F4A0646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BCAF0-982F-E567-9801-2B3F8AF0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C6FEF-77C9-A5BA-3EAF-BF10391D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369-76EB-459B-B9A5-551BB15134FE}" type="datetimeFigureOut">
              <a:rPr lang="en-AU" smtClean="0"/>
              <a:t>7/03/2023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858F9-A95B-C851-0F44-160ECB7D1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9D7A9-8B70-A7C7-6791-3ADCE472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E0BE-F51F-47A0-B207-8C8C3EF3F28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993874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D6A1-AF7A-DFBF-86A0-B0DE08007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9AA67-F689-CC0D-1763-B2C45A51F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65CE5-8459-C913-BA52-4D572B21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369-76EB-459B-B9A5-551BB15134FE}" type="datetimeFigureOut">
              <a:rPr lang="en-AU" smtClean="0"/>
              <a:t>7/03/2023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B8814-1EB9-0429-EF1B-B786F098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1577-B2A9-A89C-C31C-A7F0B344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E0BE-F51F-47A0-B207-8C8C3EF3F28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07290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24B5-23A4-7D6F-79BF-D18AC7711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F774C-9AA2-C4C9-DA65-9578BE11C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66E3D-63A1-81C3-D0A2-66BE5604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369-76EB-459B-B9A5-551BB15134FE}" type="datetimeFigureOut">
              <a:rPr lang="en-AU" smtClean="0"/>
              <a:t>7/03/2023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057B6-4B8D-DE94-BE23-5854C58D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1AE27-FCD2-1A6F-B206-B452081B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E0BE-F51F-47A0-B207-8C8C3EF3F28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77997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CF709-3B17-AD57-ED2A-21E605D7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EE62F-E375-B5F4-A513-D7311D80B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08A46-634B-DBAF-65FE-2723B18CF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DC223-78CC-5996-9A7E-0AE32D21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369-76EB-459B-B9A5-551BB15134FE}" type="datetimeFigureOut">
              <a:rPr lang="en-AU" smtClean="0"/>
              <a:t>7/03/2023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91D60-4C21-CA89-1690-AA0D0BE9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2FD17-40E8-115C-FE5E-960A7870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E0BE-F51F-47A0-B207-8C8C3EF3F28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97860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E5F2-BB66-F64B-9BDB-836DBE9F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C499C-4599-51EB-EA0C-49DBAEB71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8AFFB-AEB0-E71F-4DC3-C6B456B2F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04FB6-140C-C35F-BE4D-2A9BAFAD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55946-40B5-A401-8E84-329A17262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6D04E5-AB5C-28EE-E194-8BCDF77B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369-76EB-459B-B9A5-551BB15134FE}" type="datetimeFigureOut">
              <a:rPr lang="en-AU" smtClean="0"/>
              <a:t>7/03/2023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39CE1-3E27-D446-5534-38F42102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65505-A8DD-AF02-7690-506CF94A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E0BE-F51F-47A0-B207-8C8C3EF3F28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30396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2096-0D94-A2E5-15D3-68D43CDA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C5F29-9B96-25C7-EBCE-DEA935E9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369-76EB-459B-B9A5-551BB15134FE}" type="datetimeFigureOut">
              <a:rPr lang="en-AU" smtClean="0"/>
              <a:t>7/03/2023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E0E76-E27D-6BFD-5B2B-196B3C61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B97DB-11CE-4094-32A8-639C9D8D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E0BE-F51F-47A0-B207-8C8C3EF3F28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7191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8E88C-0754-039E-D49D-F0DC7620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369-76EB-459B-B9A5-551BB15134FE}" type="datetimeFigureOut">
              <a:rPr lang="en-AU" smtClean="0"/>
              <a:t>7/03/2023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EAA9F-9F2E-33AC-B97B-831F02A4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EAD22-3694-CC80-F6C0-891F5359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E0BE-F51F-47A0-B207-8C8C3EF3F28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49885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3DE4-7136-FD8F-511C-60EA9F5A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F8D73-82A1-E7E3-29FC-AD2C5C67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D6CD3-F1E2-EC5D-D466-377B13FAB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E63A2-0C30-C970-B2FD-B431D66E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369-76EB-459B-B9A5-551BB15134FE}" type="datetimeFigureOut">
              <a:rPr lang="en-AU" smtClean="0"/>
              <a:t>7/03/2023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16420-ACC6-71CA-D24A-AF4CDDAC4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742A8-C962-A724-8A79-68D95C7C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E0BE-F51F-47A0-B207-8C8C3EF3F28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07115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6F7C-01CB-C0A9-7DDC-E8EDAFA2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90295-E6FC-1F8E-969E-3117560C5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E7820-0261-7CFB-0442-412DBBD65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13ACB-7D38-7D95-3107-DC5E3A90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369-76EB-459B-B9A5-551BB15134FE}" type="datetimeFigureOut">
              <a:rPr lang="en-AU" smtClean="0"/>
              <a:t>7/03/2023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E972-DE75-3B3D-41E1-AA5B87CD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FB05F-6CAD-E9C3-BA7C-79CDE05B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E0BE-F51F-47A0-B207-8C8C3EF3F28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06583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9C638-A847-342A-753F-0C27CB61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B3282-0245-1DFE-17C5-DB4DB6355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6747C-FADE-E335-75D0-29F817FF3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E369-76EB-459B-B9A5-551BB15134FE}" type="datetimeFigureOut">
              <a:rPr lang="en-AU" smtClean="0"/>
              <a:t>7/03/2023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74DD3-10A7-1EDF-BC2F-D4B5C7D80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921D7-20FB-2F06-E652-CB0D06660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6E0BE-F51F-47A0-B207-8C8C3EF3F286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JS SlideHeader"/>
          <p:cNvSpPr txBox="1"/>
          <p:nvPr userDrawn="1"/>
        </p:nvSpPr>
        <p:spPr>
          <a:xfrm>
            <a:off x="1219200" y="63500"/>
            <a:ext cx="975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015B28E5-2E43-411E-AC47-B9E06AAE5464" descr="Untitled_Artwork.png">
            <a:extLst>
              <a:ext uri="{FF2B5EF4-FFF2-40B4-BE49-F238E27FC236}">
                <a16:creationId xmlns:a16="http://schemas.microsoft.com/office/drawing/2014/main" id="{D4FF13C0-2269-3410-888A-B24BA8DE2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4"/>
          <a:stretch/>
        </p:blipFill>
        <p:spPr bwMode="auto"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7644F8-A04F-4C10-F113-5239CE3EBA2D}"/>
              </a:ext>
            </a:extLst>
          </p:cNvPr>
          <p:cNvGrpSpPr/>
          <p:nvPr/>
        </p:nvGrpSpPr>
        <p:grpSpPr>
          <a:xfrm>
            <a:off x="0" y="104677"/>
            <a:ext cx="12191999" cy="6651330"/>
            <a:chOff x="0" y="104677"/>
            <a:chExt cx="12191999" cy="66513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786431E-8B34-A1AB-5798-48C8D58FDFF1}"/>
                </a:ext>
              </a:extLst>
            </p:cNvPr>
            <p:cNvSpPr txBox="1"/>
            <p:nvPr/>
          </p:nvSpPr>
          <p:spPr>
            <a:xfrm>
              <a:off x="166725" y="415722"/>
              <a:ext cx="1907687" cy="995422"/>
            </a:xfrm>
            <a:prstGeom prst="ellipse">
              <a:avLst/>
            </a:prstGeom>
            <a:solidFill>
              <a:srgbClr val="ADC0A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he Hand Black" panose="03070902030502020204" pitchFamily="66" charset="0"/>
                  <a:cs typeface="Arial" panose="020B0604020202020204" pitchFamily="34" charset="0"/>
                </a:rPr>
                <a:t>Did you experience</a:t>
              </a:r>
              <a:r>
                <a:rPr lang="en-US" sz="2000" b="1" dirty="0">
                  <a:solidFill>
                    <a:srgbClr val="FF0000"/>
                  </a:solidFill>
                  <a:latin typeface="The Hand Black" panose="03070902030502020204" pitchFamily="66" charset="0"/>
                  <a:cs typeface="Arial" panose="020B0604020202020204" pitchFamily="34" charset="0"/>
                </a:rPr>
                <a:t> </a:t>
              </a:r>
              <a:r>
                <a:rPr lang="en-US" sz="2000" b="1" dirty="0">
                  <a:latin typeface="The Hand Black" panose="03070902030502020204" pitchFamily="66" charset="0"/>
                  <a:cs typeface="Arial" panose="020B0604020202020204" pitchFamily="34" charset="0"/>
                </a:rPr>
                <a:t>child sexual abuse?</a:t>
              </a:r>
              <a:endParaRPr lang="en-AU" sz="2000" b="1" dirty="0">
                <a:latin typeface="The Hand Black" panose="030709020305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73D039-26EC-AA6D-4F01-E8B2CE5865EC}"/>
                </a:ext>
              </a:extLst>
            </p:cNvPr>
            <p:cNvSpPr txBox="1"/>
            <p:nvPr/>
          </p:nvSpPr>
          <p:spPr>
            <a:xfrm>
              <a:off x="0" y="6294342"/>
              <a:ext cx="1219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Connect with your free, local, confidential and support service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Tasmanian Aboriginal Redress Support </a:t>
              </a:r>
              <a:r>
                <a:rPr lang="en-US" sz="1200" b="1" dirty="0">
                  <a:solidFill>
                    <a:srgbClr val="7AACA2"/>
                  </a:solidFill>
                  <a:latin typeface="+mj-lt"/>
                  <a:cs typeface="Arial" panose="020B0604020202020204" pitchFamily="34" charset="0"/>
                </a:rPr>
                <a:t>|</a:t>
              </a:r>
              <a:r>
                <a:rPr lang="en-US" sz="1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03) 6131 4602 </a:t>
              </a:r>
              <a:r>
                <a:rPr lang="en-US" sz="1200" b="1" dirty="0">
                  <a:solidFill>
                    <a:srgbClr val="7AACA2"/>
                  </a:solidFill>
                  <a:latin typeface="+mj-lt"/>
                  <a:cs typeface="Arial" panose="020B0604020202020204" pitchFamily="34" charset="0"/>
                </a:rPr>
                <a:t>|</a:t>
              </a:r>
              <a:r>
                <a:rPr lang="en-US" sz="1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Bron</a:t>
              </a:r>
              <a:endParaRPr lang="en-AU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C2E9B-A9B9-76AA-0E24-2A1F5FD9CABF}"/>
                </a:ext>
              </a:extLst>
            </p:cNvPr>
            <p:cNvSpPr txBox="1"/>
            <p:nvPr/>
          </p:nvSpPr>
          <p:spPr>
            <a:xfrm>
              <a:off x="348414" y="2640663"/>
              <a:ext cx="3174622" cy="186100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30196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The Hand Black" panose="03070902030502020204" pitchFamily="66" charset="0"/>
                  <a:cs typeface="Arial" panose="020B0604020202020204" pitchFamily="34" charset="0"/>
                </a:rPr>
                <a:t>Was an institution responsible for bringing you into contact with </a:t>
              </a:r>
            </a:p>
            <a:p>
              <a:pPr algn="ctr"/>
              <a:r>
                <a:rPr lang="en-AU" sz="2000" b="1" dirty="0">
                  <a:latin typeface="The Hand Black" panose="03070902030502020204" pitchFamily="66" charset="0"/>
                  <a:cs typeface="Arial" panose="020B0604020202020204" pitchFamily="34" charset="0"/>
                </a:rPr>
                <a:t>the person who </a:t>
              </a:r>
            </a:p>
            <a:p>
              <a:pPr algn="ctr"/>
              <a:r>
                <a:rPr lang="en-AU" sz="2000" b="1" dirty="0">
                  <a:latin typeface="The Hand Black" panose="03070902030502020204" pitchFamily="66" charset="0"/>
                  <a:cs typeface="Arial" panose="020B0604020202020204" pitchFamily="34" charset="0"/>
                </a:rPr>
                <a:t>abused you.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C33466-BE64-9CB0-0109-A4A33835AA62}"/>
                </a:ext>
              </a:extLst>
            </p:cNvPr>
            <p:cNvSpPr txBox="1"/>
            <p:nvPr/>
          </p:nvSpPr>
          <p:spPr>
            <a:xfrm>
              <a:off x="4834426" y="2898747"/>
              <a:ext cx="3113127" cy="2726591"/>
            </a:xfrm>
            <a:prstGeom prst="ellipse">
              <a:avLst/>
            </a:prstGeom>
            <a:solidFill>
              <a:srgbClr val="ADC0A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The Hand Black" panose="03070902030502020204" pitchFamily="66" charset="0"/>
                  <a:cs typeface="Arial" panose="020B0604020202020204" pitchFamily="34" charset="0"/>
                </a:rPr>
                <a:t>You may be eligible </a:t>
              </a:r>
            </a:p>
            <a:p>
              <a:pPr algn="ctr"/>
              <a:r>
                <a:rPr lang="en-AU" sz="2000" b="1" dirty="0">
                  <a:latin typeface="The Hand Black" panose="03070902030502020204" pitchFamily="66" charset="0"/>
                  <a:cs typeface="Arial" panose="020B0604020202020204" pitchFamily="34" charset="0"/>
                </a:rPr>
                <a:t>for a redress payment, counselling and psychological care services or an apology from the institution responsible </a:t>
              </a:r>
            </a:p>
            <a:p>
              <a:pPr algn="ctr"/>
              <a:r>
                <a:rPr lang="en-AU" sz="2000" b="1" dirty="0">
                  <a:latin typeface="The Hand Black" panose="03070902030502020204" pitchFamily="66" charset="0"/>
                  <a:cs typeface="Arial" panose="020B0604020202020204" pitchFamily="34" charset="0"/>
                </a:rPr>
                <a:t>for the abuse.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B4CF9F-239D-E27E-EE8B-30B996687794}"/>
                </a:ext>
              </a:extLst>
            </p:cNvPr>
            <p:cNvSpPr txBox="1"/>
            <p:nvPr/>
          </p:nvSpPr>
          <p:spPr>
            <a:xfrm>
              <a:off x="9588500" y="4018597"/>
              <a:ext cx="2255086" cy="2077403"/>
            </a:xfrm>
            <a:prstGeom prst="ellipse">
              <a:avLst/>
            </a:prstGeom>
            <a:solidFill>
              <a:srgbClr val="254A3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FFFFF"/>
                  </a:solidFill>
                  <a:latin typeface="The Hand Black" panose="03070902030502020204" pitchFamily="66" charset="0"/>
                  <a:cs typeface="Arial" panose="020B0604020202020204" pitchFamily="34" charset="0"/>
                </a:rPr>
                <a:t>START YOUR HEALING JOURNEY</a:t>
              </a:r>
              <a:endParaRPr lang="en-AU" sz="3000" b="1" dirty="0">
                <a:solidFill>
                  <a:srgbClr val="FFFFFF"/>
                </a:solidFill>
                <a:latin typeface="The Hand Black" panose="03070902030502020204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F2E1BC-27FB-4BD2-91D1-CA8BDB677AFD}"/>
                </a:ext>
              </a:extLst>
            </p:cNvPr>
            <p:cNvGrpSpPr/>
            <p:nvPr/>
          </p:nvGrpSpPr>
          <p:grpSpPr>
            <a:xfrm rot="21021333">
              <a:off x="1131702" y="1559932"/>
              <a:ext cx="469061" cy="983428"/>
              <a:chOff x="1472886" y="1758752"/>
              <a:chExt cx="469061" cy="983428"/>
            </a:xfrm>
          </p:grpSpPr>
          <p:pic>
            <p:nvPicPr>
              <p:cNvPr id="8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03AF9E07-88E2-C6AB-2494-E9F71F659A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15117916" flipH="1">
                <a:off x="1525633" y="1836896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D0F08D79-B2B5-F1D0-2EDE-E62BB212B9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4000388">
                <a:off x="1394742" y="2260840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F18C6216-06AC-7F02-E4DC-F7EDC67AF0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15117916" flipH="1">
                <a:off x="1711703" y="2511936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D6545F-15C5-E253-CAA5-E6300720797E}"/>
                </a:ext>
              </a:extLst>
            </p:cNvPr>
            <p:cNvGrpSpPr/>
            <p:nvPr/>
          </p:nvGrpSpPr>
          <p:grpSpPr>
            <a:xfrm rot="17796693">
              <a:off x="8536675" y="4229283"/>
              <a:ext cx="469061" cy="983428"/>
              <a:chOff x="1472886" y="1758752"/>
              <a:chExt cx="469061" cy="983428"/>
            </a:xfrm>
          </p:grpSpPr>
          <p:pic>
            <p:nvPicPr>
              <p:cNvPr id="12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C1C3117A-1A1A-2F3C-9185-AF932E5997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15117916" flipH="1">
                <a:off x="1525633" y="1836896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F8EB859B-9377-0F79-5782-5728D949EA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4000388">
                <a:off x="1394742" y="2260840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E63E2AB6-CDE7-91CE-2D32-90512D9C6C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15117916" flipH="1">
                <a:off x="1711703" y="2511936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A7EF52-A662-B8BE-2216-EFD838BB572D}"/>
                </a:ext>
              </a:extLst>
            </p:cNvPr>
            <p:cNvGrpSpPr/>
            <p:nvPr/>
          </p:nvGrpSpPr>
          <p:grpSpPr>
            <a:xfrm rot="16953799">
              <a:off x="3590650" y="3726411"/>
              <a:ext cx="469061" cy="983428"/>
              <a:chOff x="1472886" y="1758752"/>
              <a:chExt cx="469061" cy="983428"/>
            </a:xfrm>
          </p:grpSpPr>
          <p:pic>
            <p:nvPicPr>
              <p:cNvPr id="16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D73A09C7-5D88-2166-508C-1C36AEC011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15117916" flipH="1">
                <a:off x="1525633" y="1836896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7FE9C075-576B-62DA-9779-55002175BC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4000388">
                <a:off x="1394742" y="2260840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45DB23DA-4254-56FA-7C86-0A1A469078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15117916" flipH="1">
                <a:off x="1711703" y="2511936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8" name="Picture 4" descr="upload.wikimedia.org/wikipedia/commons/thumb/3/...">
              <a:extLst>
                <a:ext uri="{FF2B5EF4-FFF2-40B4-BE49-F238E27FC236}">
                  <a16:creationId xmlns:a16="http://schemas.microsoft.com/office/drawing/2014/main" id="{3BB96CF3-B261-AE98-2DCB-6876216805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" b="8334"/>
            <a:stretch/>
          </p:blipFill>
          <p:spPr bwMode="auto">
            <a:xfrm>
              <a:off x="10770538" y="104677"/>
              <a:ext cx="539999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orres Strait Islander Flag - Wikipedia">
              <a:extLst>
                <a:ext uri="{FF2B5EF4-FFF2-40B4-BE49-F238E27FC236}">
                  <a16:creationId xmlns:a16="http://schemas.microsoft.com/office/drawing/2014/main" id="{8A81E280-BF0D-2D1A-D740-0C60A583C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6269" y="104677"/>
              <a:ext cx="540000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13B85E-7CDA-C2ED-F146-BFDA38D9B112}"/>
              </a:ext>
            </a:extLst>
          </p:cNvPr>
          <p:cNvGrpSpPr/>
          <p:nvPr/>
        </p:nvGrpSpPr>
        <p:grpSpPr>
          <a:xfrm>
            <a:off x="17719" y="0"/>
            <a:ext cx="11997749" cy="6678105"/>
            <a:chOff x="17719" y="0"/>
            <a:chExt cx="11997749" cy="6678105"/>
          </a:xfrm>
        </p:grpSpPr>
        <p:pic>
          <p:nvPicPr>
            <p:cNvPr id="21" name="Picture 2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ACA8D8C-DD63-C2D3-317C-27BC677CC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698" y="3601587"/>
              <a:ext cx="650966" cy="625675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444CE23-20A6-54C6-E591-F182A094D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45" y="5874172"/>
              <a:ext cx="798401" cy="798401"/>
            </a:xfrm>
            <a:prstGeom prst="rect">
              <a:avLst/>
            </a:prstGeom>
          </p:spPr>
        </p:pic>
        <p:pic>
          <p:nvPicPr>
            <p:cNvPr id="25" name="Picture 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474B239-5D08-359D-38CE-534EDB847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49" y="3845301"/>
              <a:ext cx="965117" cy="954828"/>
            </a:xfrm>
            <a:prstGeom prst="rect">
              <a:avLst/>
            </a:prstGeom>
          </p:spPr>
        </p:pic>
        <p:pic>
          <p:nvPicPr>
            <p:cNvPr id="27" name="Picture 2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F5067D1-804F-4E4B-6773-65F8A8854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9" y="0"/>
              <a:ext cx="661389" cy="647864"/>
            </a:xfrm>
            <a:prstGeom prst="rect">
              <a:avLst/>
            </a:prstGeom>
          </p:spPr>
        </p:pic>
        <p:pic>
          <p:nvPicPr>
            <p:cNvPr id="29" name="Picture 2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361D522-5344-D907-A747-769957C6D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99107">
              <a:off x="2954008" y="1409298"/>
              <a:ext cx="709348" cy="1343520"/>
            </a:xfrm>
            <a:prstGeom prst="rect">
              <a:avLst/>
            </a:prstGeom>
          </p:spPr>
        </p:pic>
        <p:pic>
          <p:nvPicPr>
            <p:cNvPr id="31" name="Picture 3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E3604F6-6EED-D077-984D-D8DE5A936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33380">
              <a:off x="11217067" y="5868637"/>
              <a:ext cx="798401" cy="809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50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C056EB56-190D-482D-8F6E-CEBFAC2BE598" descr="Untitled_Artwork 1.png">
            <a:extLst>
              <a:ext uri="{FF2B5EF4-FFF2-40B4-BE49-F238E27FC236}">
                <a16:creationId xmlns:a16="http://schemas.microsoft.com/office/drawing/2014/main" id="{DC898611-97B6-F115-8B09-E5DE1D506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4"/>
          <a:stretch/>
        </p:blipFill>
        <p:spPr bwMode="auto"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4106" name="Freeform: Shape 4105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07" name="Freeform: Shape 4106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909E26C-6C5C-DA53-404C-88A93C3A1857}"/>
              </a:ext>
            </a:extLst>
          </p:cNvPr>
          <p:cNvGrpSpPr/>
          <p:nvPr/>
        </p:nvGrpSpPr>
        <p:grpSpPr>
          <a:xfrm>
            <a:off x="0" y="104677"/>
            <a:ext cx="12191999" cy="6651330"/>
            <a:chOff x="0" y="104677"/>
            <a:chExt cx="12191999" cy="6651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1CF7917-36BB-797D-C0A2-6AE07A4B7546}"/>
                </a:ext>
              </a:extLst>
            </p:cNvPr>
            <p:cNvSpPr txBox="1"/>
            <p:nvPr/>
          </p:nvSpPr>
          <p:spPr>
            <a:xfrm>
              <a:off x="166725" y="415722"/>
              <a:ext cx="1907687" cy="995422"/>
            </a:xfrm>
            <a:prstGeom prst="ellipse">
              <a:avLst/>
            </a:prstGeom>
            <a:solidFill>
              <a:srgbClr val="765100">
                <a:alpha val="58039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The Hand Black" panose="03070902030502020204" pitchFamily="66" charset="0"/>
                  <a:cs typeface="Arial" panose="020B0604020202020204" pitchFamily="34" charset="0"/>
                </a:rPr>
                <a:t>Did you experience child sexual abuse?</a:t>
              </a:r>
              <a:endParaRPr lang="en-AU" sz="2000" b="1" dirty="0">
                <a:solidFill>
                  <a:schemeClr val="bg1"/>
                </a:solidFill>
                <a:latin typeface="The Hand Black" panose="030709020305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8A8C48-354D-1A27-87D5-422E5E28F33C}"/>
                </a:ext>
              </a:extLst>
            </p:cNvPr>
            <p:cNvSpPr txBox="1"/>
            <p:nvPr/>
          </p:nvSpPr>
          <p:spPr>
            <a:xfrm>
              <a:off x="0" y="6294342"/>
              <a:ext cx="1219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Connect with your free, local, confidential and support service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Tasmanian Aboriginal Redress Support </a:t>
              </a:r>
              <a:r>
                <a:rPr lang="en-US" sz="1200" b="1" dirty="0">
                  <a:solidFill>
                    <a:srgbClr val="7AACA2"/>
                  </a:solidFill>
                  <a:latin typeface="+mj-lt"/>
                  <a:cs typeface="Arial" panose="020B0604020202020204" pitchFamily="34" charset="0"/>
                </a:rPr>
                <a:t>|</a:t>
              </a:r>
              <a:r>
                <a:rPr lang="en-US" sz="1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03) 6131 4602 </a:t>
              </a:r>
              <a:r>
                <a:rPr lang="en-US" sz="1200" b="1" dirty="0">
                  <a:solidFill>
                    <a:srgbClr val="7AACA2"/>
                  </a:solidFill>
                  <a:latin typeface="+mj-lt"/>
                  <a:cs typeface="Arial" panose="020B0604020202020204" pitchFamily="34" charset="0"/>
                </a:rPr>
                <a:t>|</a:t>
              </a:r>
              <a:r>
                <a:rPr lang="en-US" sz="1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Bron</a:t>
              </a:r>
              <a:endParaRPr lang="en-AU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78E41C-35E2-51B2-B800-B13B9DD5550E}"/>
                </a:ext>
              </a:extLst>
            </p:cNvPr>
            <p:cNvSpPr txBox="1"/>
            <p:nvPr/>
          </p:nvSpPr>
          <p:spPr>
            <a:xfrm>
              <a:off x="348414" y="2640663"/>
              <a:ext cx="3174622" cy="1861006"/>
            </a:xfrm>
            <a:prstGeom prst="ellipse">
              <a:avLst/>
            </a:prstGeom>
            <a:solidFill>
              <a:srgbClr val="765100">
                <a:alpha val="58039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bg1"/>
                  </a:solidFill>
                  <a:latin typeface="The Hand Black" panose="03070902030502020204" pitchFamily="66" charset="0"/>
                  <a:cs typeface="Arial" panose="020B0604020202020204" pitchFamily="34" charset="0"/>
                </a:rPr>
                <a:t>Was an institution responsible for bringing you into contact with </a:t>
              </a:r>
            </a:p>
            <a:p>
              <a:pPr algn="ctr"/>
              <a:r>
                <a:rPr lang="en-AU" sz="2000" b="1" dirty="0">
                  <a:solidFill>
                    <a:schemeClr val="bg1"/>
                  </a:solidFill>
                  <a:latin typeface="The Hand Black" panose="03070902030502020204" pitchFamily="66" charset="0"/>
                  <a:cs typeface="Arial" panose="020B0604020202020204" pitchFamily="34" charset="0"/>
                </a:rPr>
                <a:t>the person who </a:t>
              </a:r>
            </a:p>
            <a:p>
              <a:pPr algn="ctr"/>
              <a:r>
                <a:rPr lang="en-AU" sz="2000" b="1" dirty="0">
                  <a:solidFill>
                    <a:schemeClr val="bg1"/>
                  </a:solidFill>
                  <a:latin typeface="The Hand Black" panose="03070902030502020204" pitchFamily="66" charset="0"/>
                  <a:cs typeface="Arial" panose="020B0604020202020204" pitchFamily="34" charset="0"/>
                </a:rPr>
                <a:t>abused you.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96B454-5D66-750F-40D5-553230253782}"/>
                </a:ext>
              </a:extLst>
            </p:cNvPr>
            <p:cNvSpPr txBox="1"/>
            <p:nvPr/>
          </p:nvSpPr>
          <p:spPr>
            <a:xfrm>
              <a:off x="4648161" y="2873821"/>
              <a:ext cx="3174622" cy="2726591"/>
            </a:xfrm>
            <a:prstGeom prst="ellipse">
              <a:avLst/>
            </a:prstGeom>
            <a:solidFill>
              <a:srgbClr val="765100">
                <a:alpha val="58039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bg1"/>
                  </a:solidFill>
                  <a:latin typeface="The Hand Black" panose="03070902030502020204" pitchFamily="66" charset="0"/>
                  <a:cs typeface="Arial" panose="020B0604020202020204" pitchFamily="34" charset="0"/>
                </a:rPr>
                <a:t>You may be eligible </a:t>
              </a:r>
            </a:p>
            <a:p>
              <a:pPr algn="ctr"/>
              <a:r>
                <a:rPr lang="en-AU" sz="2000" b="1" dirty="0">
                  <a:solidFill>
                    <a:schemeClr val="bg1"/>
                  </a:solidFill>
                  <a:latin typeface="The Hand Black" panose="03070902030502020204" pitchFamily="66" charset="0"/>
                  <a:cs typeface="Arial" panose="020B0604020202020204" pitchFamily="34" charset="0"/>
                </a:rPr>
                <a:t>for a redress payment, counselling and psychological care services or an apology from the institution responsible </a:t>
              </a:r>
            </a:p>
            <a:p>
              <a:pPr algn="ctr"/>
              <a:r>
                <a:rPr lang="en-AU" sz="2000" b="1" dirty="0">
                  <a:solidFill>
                    <a:schemeClr val="bg1"/>
                  </a:solidFill>
                  <a:latin typeface="The Hand Black" panose="03070902030502020204" pitchFamily="66" charset="0"/>
                  <a:cs typeface="Arial" panose="020B0604020202020204" pitchFamily="34" charset="0"/>
                </a:rPr>
                <a:t>for the abuse.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8A391C-CF45-F86E-BB6E-5E6D3CBAA507}"/>
                </a:ext>
              </a:extLst>
            </p:cNvPr>
            <p:cNvSpPr txBox="1"/>
            <p:nvPr/>
          </p:nvSpPr>
          <p:spPr>
            <a:xfrm>
              <a:off x="9588500" y="4018597"/>
              <a:ext cx="2255086" cy="2077403"/>
            </a:xfrm>
            <a:prstGeom prst="ellipse">
              <a:avLst/>
            </a:prstGeom>
            <a:solidFill>
              <a:srgbClr val="C1602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The Hand Black" panose="03070902030502020204" pitchFamily="66" charset="0"/>
                  <a:cs typeface="Arial" panose="020B0604020202020204" pitchFamily="34" charset="0"/>
                </a:rPr>
                <a:t>START YOUR HEALING JOURNEY</a:t>
              </a:r>
              <a:endParaRPr lang="en-AU" sz="3000" b="1" dirty="0">
                <a:latin typeface="The Hand Black" panose="03070902030502020204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4A6D4A-D093-1CC0-A02C-A1867160C9F0}"/>
                </a:ext>
              </a:extLst>
            </p:cNvPr>
            <p:cNvGrpSpPr/>
            <p:nvPr/>
          </p:nvGrpSpPr>
          <p:grpSpPr>
            <a:xfrm rot="21021333">
              <a:off x="1131702" y="1559932"/>
              <a:ext cx="469061" cy="983428"/>
              <a:chOff x="1472886" y="1758752"/>
              <a:chExt cx="469061" cy="983428"/>
            </a:xfrm>
          </p:grpSpPr>
          <p:pic>
            <p:nvPicPr>
              <p:cNvPr id="19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9A88310F-EE62-EE20-CCE4-7AC8BD7BD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15117916" flipH="1">
                <a:off x="1525633" y="1836896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FB597A4B-6048-3AEB-7931-A34ACA051E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4000388">
                <a:off x="1394742" y="2260840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7601569D-C89B-F92B-AC3F-5E1D3B2771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15117916" flipH="1">
                <a:off x="1711703" y="2511936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DF8C17-9595-078D-F22A-9F2842A917AE}"/>
                </a:ext>
              </a:extLst>
            </p:cNvPr>
            <p:cNvGrpSpPr/>
            <p:nvPr/>
          </p:nvGrpSpPr>
          <p:grpSpPr>
            <a:xfrm rot="17796693">
              <a:off x="8536675" y="4229283"/>
              <a:ext cx="469061" cy="983428"/>
              <a:chOff x="1472886" y="1758752"/>
              <a:chExt cx="469061" cy="983428"/>
            </a:xfrm>
          </p:grpSpPr>
          <p:pic>
            <p:nvPicPr>
              <p:cNvPr id="16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E29702E9-DC93-EC71-4338-23B4D52397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15117916" flipH="1">
                <a:off x="1525633" y="1836896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FBC230D1-9041-9643-C789-6D313F4376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4000388">
                <a:off x="1394742" y="2260840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F530A5CC-7DFE-16A8-A204-1DF00C7456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15117916" flipH="1">
                <a:off x="1711703" y="2511936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0D5AB0-3295-34E7-4DB4-45EEE620B219}"/>
                </a:ext>
              </a:extLst>
            </p:cNvPr>
            <p:cNvGrpSpPr/>
            <p:nvPr/>
          </p:nvGrpSpPr>
          <p:grpSpPr>
            <a:xfrm rot="16953799">
              <a:off x="3590650" y="3726411"/>
              <a:ext cx="469061" cy="983428"/>
              <a:chOff x="1472886" y="1758752"/>
              <a:chExt cx="469061" cy="983428"/>
            </a:xfrm>
          </p:grpSpPr>
          <p:pic>
            <p:nvPicPr>
              <p:cNvPr id="13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437CBB23-7D9E-35E4-B207-51A67898C0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15117916" flipH="1">
                <a:off x="1525633" y="1836896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699558B7-02D1-B1A2-3B88-18D4CF872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4000388">
                <a:off x="1394742" y="2260840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81FC8F45-9685-4639-A021-467B2A91CB1C" descr="Untitled_Artwork.png">
                <a:extLst>
                  <a:ext uri="{FF2B5EF4-FFF2-40B4-BE49-F238E27FC236}">
                    <a16:creationId xmlns:a16="http://schemas.microsoft.com/office/drawing/2014/main" id="{85125D2A-E8EF-2A6F-C329-0CC0C1804F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77979" y1="50674" x2="77979" y2="50674"/>
                            <a14:foregroundMark x1="76684" y1="54447" x2="76684" y2="54447"/>
                            <a14:foregroundMark x1="72798" y1="60108" x2="72798" y2="60108"/>
                            <a14:foregroundMark x1="68912" y1="63342" x2="68912" y2="63342"/>
                            <a14:foregroundMark x1="69171" y1="61995" x2="69171" y2="61995"/>
                            <a14:backgroundMark x1="75907" y1="55795" x2="75907" y2="55795"/>
                            <a14:backgroundMark x1="77202" y1="51213" x2="77202" y2="51213"/>
                            <a14:backgroundMark x1="73316" y1="60647" x2="73316" y2="60647"/>
                            <a14:backgroundMark x1="69171" y1="63073" x2="69171" y2="63073"/>
                            <a14:backgroundMark x1="68653" y1="63342" x2="68653" y2="63342"/>
                            <a14:backgroundMark x1="71503" y1="46900" x2="71503" y2="4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2" t="38680" r="19575" b="33151"/>
              <a:stretch/>
            </p:blipFill>
            <p:spPr bwMode="auto">
              <a:xfrm rot="15117916" flipH="1">
                <a:off x="1711703" y="2511936"/>
                <a:ext cx="308388" cy="15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4" descr="upload.wikimedia.org/wikipedia/commons/thumb/3/...">
              <a:extLst>
                <a:ext uri="{FF2B5EF4-FFF2-40B4-BE49-F238E27FC236}">
                  <a16:creationId xmlns:a16="http://schemas.microsoft.com/office/drawing/2014/main" id="{D34C19DA-7442-BA16-C56C-A315B5D21F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" b="8334"/>
            <a:stretch/>
          </p:blipFill>
          <p:spPr bwMode="auto">
            <a:xfrm>
              <a:off x="10770538" y="104677"/>
              <a:ext cx="539999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Torres Strait Islander Flag - Wikipedia">
              <a:extLst>
                <a:ext uri="{FF2B5EF4-FFF2-40B4-BE49-F238E27FC236}">
                  <a16:creationId xmlns:a16="http://schemas.microsoft.com/office/drawing/2014/main" id="{12006898-E71A-1E6F-8516-725EC9AB2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6269" y="104677"/>
              <a:ext cx="540000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3296A3-D2E9-0F05-2A20-EB3E800AEA4C}"/>
              </a:ext>
            </a:extLst>
          </p:cNvPr>
          <p:cNvGrpSpPr/>
          <p:nvPr/>
        </p:nvGrpSpPr>
        <p:grpSpPr>
          <a:xfrm>
            <a:off x="17719" y="0"/>
            <a:ext cx="11997749" cy="6678105"/>
            <a:chOff x="17719" y="0"/>
            <a:chExt cx="11997749" cy="6678105"/>
          </a:xfrm>
        </p:grpSpPr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CACE1E5-32C4-4C2E-F759-A31AF521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698" y="3601587"/>
              <a:ext cx="650966" cy="625675"/>
            </a:xfrm>
            <a:prstGeom prst="rect">
              <a:avLst/>
            </a:prstGeom>
          </p:spPr>
        </p:pic>
        <p:pic>
          <p:nvPicPr>
            <p:cNvPr id="24" name="Picture 2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78CC06C-023B-B4AD-D301-C12444B68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45" y="5874172"/>
              <a:ext cx="798401" cy="798401"/>
            </a:xfrm>
            <a:prstGeom prst="rect">
              <a:avLst/>
            </a:prstGeom>
          </p:spPr>
        </p:pic>
        <p:pic>
          <p:nvPicPr>
            <p:cNvPr id="25" name="Picture 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F292B40-5CFC-BF45-A5BF-EC63600B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49" y="3845301"/>
              <a:ext cx="965117" cy="954828"/>
            </a:xfrm>
            <a:prstGeom prst="rect">
              <a:avLst/>
            </a:prstGeom>
          </p:spPr>
        </p:pic>
        <p:pic>
          <p:nvPicPr>
            <p:cNvPr id="26" name="Picture 25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CBD248D6-D255-E6F6-4B17-E9E6E6ADE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9" y="0"/>
              <a:ext cx="661389" cy="647864"/>
            </a:xfrm>
            <a:prstGeom prst="rect">
              <a:avLst/>
            </a:prstGeom>
          </p:spPr>
        </p:pic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81124F4-91D8-44AF-9D02-478C86FD9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99107">
              <a:off x="2954008" y="1409298"/>
              <a:ext cx="709348" cy="134352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4B7C591-D9FE-8379-170F-621CD3949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33380">
              <a:off x="11217067" y="5868637"/>
              <a:ext cx="798401" cy="809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52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072A165D1A244D95E4B1EF9D08026D" ma:contentTypeVersion="12" ma:contentTypeDescription="Create a new document." ma:contentTypeScope="" ma:versionID="338ddaa7d908bfb58a9ca9d0dfc7af09">
  <xsd:schema xmlns:xsd="http://www.w3.org/2001/XMLSchema" xmlns:xs="http://www.w3.org/2001/XMLSchema" xmlns:p="http://schemas.microsoft.com/office/2006/metadata/properties" xmlns:ns2="0c92c819-6be4-406a-bd34-240ff595b2cc" xmlns:ns3="7e14f0fe-8e71-4e46-b2e9-58bd10132165" targetNamespace="http://schemas.microsoft.com/office/2006/metadata/properties" ma:root="true" ma:fieldsID="e8c0401f4097d7ca5ac7447aaef23216" ns2:_="" ns3:_="">
    <xsd:import namespace="0c92c819-6be4-406a-bd34-240ff595b2cc"/>
    <xsd:import namespace="7e14f0fe-8e71-4e46-b2e9-58bd101321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2c819-6be4-406a-bd34-240ff595b2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355b78b-ef49-4044-8f13-fcdaa53fa2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4f0fe-8e71-4e46-b2e9-58bd101321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391e282-7158-4160-abfa-4e2d1f457d59}" ma:internalName="TaxCatchAll" ma:showField="CatchAllData" ma:web="7e14f0fe-8e71-4e46-b2e9-58bd101321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92c819-6be4-406a-bd34-240ff595b2cc">
      <Terms xmlns="http://schemas.microsoft.com/office/infopath/2007/PartnerControls"/>
    </lcf76f155ced4ddcb4097134ff3c332f>
    <TaxCatchAll xmlns="7e14f0fe-8e71-4e46-b2e9-58bd10132165" xsi:nil="true"/>
  </documentManagement>
</p:properties>
</file>

<file path=customXml/itemProps1.xml><?xml version="1.0" encoding="utf-8"?>
<ds:datastoreItem xmlns:ds="http://schemas.openxmlformats.org/officeDocument/2006/customXml" ds:itemID="{C3BB2F1B-806F-4DFA-837F-55A86375C8A3}"/>
</file>

<file path=customXml/itemProps2.xml><?xml version="1.0" encoding="utf-8"?>
<ds:datastoreItem xmlns:ds="http://schemas.openxmlformats.org/officeDocument/2006/customXml" ds:itemID="{1AF03157-E4A8-448B-930F-BDA595850B1A}"/>
</file>

<file path=customXml/itemProps3.xml><?xml version="1.0" encoding="utf-8"?>
<ds:datastoreItem xmlns:ds="http://schemas.openxmlformats.org/officeDocument/2006/customXml" ds:itemID="{EFE6405A-B28B-4488-9F4C-A1114DAF78B3}"/>
</file>

<file path=docProps/app.xml><?xml version="1.0" encoding="utf-8"?>
<Properties xmlns="http://schemas.openxmlformats.org/officeDocument/2006/extended-properties" xmlns:vt="http://schemas.openxmlformats.org/officeDocument/2006/docPropsVTypes">
  <TotalTime>13898</TotalTime>
  <Words>148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The Hand Black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Bron Englert</dc:creator>
  <cp:keywords>[SEC=OFFICIAL]</cp:keywords>
  <cp:lastModifiedBy>Jaime Currie</cp:lastModifiedBy>
  <cp:revision>18</cp:revision>
  <cp:lastPrinted>2023-03-08T00:58:49Z</cp:lastPrinted>
  <dcterms:created xsi:type="dcterms:W3CDTF">2023-01-23T03:26:55Z</dcterms:created>
  <dcterms:modified xsi:type="dcterms:W3CDTF">2023-03-08T01:17:16Z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Image_Header">
    <vt:lpwstr>C:\Program Files (x86)\Common Files\janusNET Shared\janusSEAL\Images\DocumentSlashBlue.png</vt:lpwstr>
  </property>
  <property fmtid="{D5CDD505-2E9C-101B-9397-08002B2CF9AE}" pid="3" name="PM_Caveats_Count">
    <vt:lpwstr>0</vt:lpwstr>
  </property>
  <property fmtid="{D5CDD505-2E9C-101B-9397-08002B2CF9AE}" pid="4" name="PM_DisplayValueSecClassificationWithQualifier">
    <vt:lpwstr>OFFICIAL</vt:lpwstr>
  </property>
  <property fmtid="{D5CDD505-2E9C-101B-9397-08002B2CF9AE}" pid="5" name="PM_Qualifier">
    <vt:lpwstr/>
  </property>
  <property fmtid="{D5CDD505-2E9C-101B-9397-08002B2CF9AE}" pid="6" name="PM_SecurityClassification">
    <vt:lpwstr>OFFICIAL</vt:lpwstr>
  </property>
  <property fmtid="{D5CDD505-2E9C-101B-9397-08002B2CF9AE}" pid="7" name="PM_InsertionValue">
    <vt:lpwstr>OFFICIAL</vt:lpwstr>
  </property>
  <property fmtid="{D5CDD505-2E9C-101B-9397-08002B2CF9AE}" pid="8" name="PM_Originating_FileId">
    <vt:lpwstr>E48ECF217878491B9CABE5762D028B25</vt:lpwstr>
  </property>
  <property fmtid="{D5CDD505-2E9C-101B-9397-08002B2CF9AE}" pid="9" name="PM_ProtectiveMarkingValue_Footer">
    <vt:lpwstr>OFFICIAL</vt:lpwstr>
  </property>
  <property fmtid="{D5CDD505-2E9C-101B-9397-08002B2CF9AE}" pid="10" name="PM_Originator_Hash_SHA1">
    <vt:lpwstr>023C7A5C3C6621A99F230305D891ECF442A02C92</vt:lpwstr>
  </property>
  <property fmtid="{D5CDD505-2E9C-101B-9397-08002B2CF9AE}" pid="11" name="PM_OriginationTimeStamp">
    <vt:lpwstr>2023-02-19T22:29:14Z</vt:lpwstr>
  </property>
  <property fmtid="{D5CDD505-2E9C-101B-9397-08002B2CF9AE}" pid="12" name="PM_ProtectiveMarkingValue_Header">
    <vt:lpwstr>OFFICIAL</vt:lpwstr>
  </property>
  <property fmtid="{D5CDD505-2E9C-101B-9397-08002B2CF9AE}" pid="13" name="PM_ProtectiveMarkingImage_Footer">
    <vt:lpwstr>C:\Program Files (x86)\Common Files\janusNET Shared\janusSEAL\Images\DocumentSlashBlue.png</vt:lpwstr>
  </property>
  <property fmtid="{D5CDD505-2E9C-101B-9397-08002B2CF9AE}" pid="14" name="PM_Namespace">
    <vt:lpwstr>gov.au</vt:lpwstr>
  </property>
  <property fmtid="{D5CDD505-2E9C-101B-9397-08002B2CF9AE}" pid="15" name="PM_Version">
    <vt:lpwstr>2018.4</vt:lpwstr>
  </property>
  <property fmtid="{D5CDD505-2E9C-101B-9397-08002B2CF9AE}" pid="16" name="PM_Note">
    <vt:lpwstr/>
  </property>
  <property fmtid="{D5CDD505-2E9C-101B-9397-08002B2CF9AE}" pid="17" name="PM_Markers">
    <vt:lpwstr/>
  </property>
  <property fmtid="{D5CDD505-2E9C-101B-9397-08002B2CF9AE}" pid="18" name="PM_Display">
    <vt:lpwstr>OFFICIAL</vt:lpwstr>
  </property>
  <property fmtid="{D5CDD505-2E9C-101B-9397-08002B2CF9AE}" pid="19" name="PM_Hash_Version">
    <vt:lpwstr>2018.0</vt:lpwstr>
  </property>
  <property fmtid="{D5CDD505-2E9C-101B-9397-08002B2CF9AE}" pid="20" name="PM_Hash_Salt_Prev">
    <vt:lpwstr>189366EC556F0DEC6846712285BBAE25</vt:lpwstr>
  </property>
  <property fmtid="{D5CDD505-2E9C-101B-9397-08002B2CF9AE}" pid="21" name="PM_Hash_Salt">
    <vt:lpwstr>E6AF3FBA38A256A1513BC1A3ACE38D65</vt:lpwstr>
  </property>
  <property fmtid="{D5CDD505-2E9C-101B-9397-08002B2CF9AE}" pid="22" name="PM_Hash_SHA1">
    <vt:lpwstr>2AE4BFF531397471A7DC0D4855A7566CCF107F59</vt:lpwstr>
  </property>
  <property fmtid="{D5CDD505-2E9C-101B-9397-08002B2CF9AE}" pid="23" name="PM_OriginatorUserAccountName_SHA256">
    <vt:lpwstr>3408E262E270936935F3AAD524CA8DA275588FB26AB074B991D71B804C1B9EEB</vt:lpwstr>
  </property>
  <property fmtid="{D5CDD505-2E9C-101B-9397-08002B2CF9AE}" pid="24" name="PM_OriginatorDomainName_SHA256">
    <vt:lpwstr>E83A2A66C4061446A7E3732E8D44762184B6B377D962B96C83DC624302585857</vt:lpwstr>
  </property>
  <property fmtid="{D5CDD505-2E9C-101B-9397-08002B2CF9AE}" pid="25" name="PM_PrintOutPlacement_PPT">
    <vt:lpwstr/>
  </property>
  <property fmtid="{D5CDD505-2E9C-101B-9397-08002B2CF9AE}" pid="26" name="PM_SecurityClassification_Prev">
    <vt:lpwstr>OFFICIAL</vt:lpwstr>
  </property>
  <property fmtid="{D5CDD505-2E9C-101B-9397-08002B2CF9AE}" pid="27" name="PM_Qualifier_Prev">
    <vt:lpwstr/>
  </property>
  <property fmtid="{D5CDD505-2E9C-101B-9397-08002B2CF9AE}" pid="28" name="ContentTypeId">
    <vt:lpwstr>0x01010092072A165D1A244D95E4B1EF9D08026D</vt:lpwstr>
  </property>
</Properties>
</file>